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ea typeface="微软雅黑" panose="020B0503020204020204" pitchFamily="34" charset="-122"/>
                <a:cs typeface="Times New Roman" panose="02020603050405020304" pitchFamily="18" charset="0"/>
              </a:rPr>
              <a:t>冲刺训练　</a:t>
            </a:r>
            <a:r>
              <a:rPr lang="en-US" altLang="zh-CN" sz="4800" b="0">
                <a:solidFill>
                  <a:srgbClr val="000000"/>
                </a:solidFill>
                <a:ea typeface="微软雅黑" panose="020B0503020204020204" pitchFamily="34" charset="-122"/>
                <a:cs typeface="Times New Roman" panose="02020603050405020304" pitchFamily="18" charset="0"/>
              </a:rPr>
              <a:t>1</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44368"/>
          </a:xfrm>
        </p:spPr>
        <p:txBody>
          <a:bodyPr/>
          <a:lstStyle/>
          <a:p>
            <a:pPr hangingPunct="0">
              <a:lnSpc>
                <a:spcPct val="135000"/>
              </a:lnSpc>
              <a:spcAft>
                <a:spcPts val="0"/>
              </a:spcAft>
              <a:tabLst>
                <a:tab pos="5850890" algn="l"/>
              </a:tabLs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4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new queen hate Snow White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was bad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was too noisy</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was not beautiful</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was very beautiful</a:t>
            </a:r>
            <a:r>
              <a:rPr lang="en-US" altLang="zh-CN" sz="3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1136179" y="836712"/>
            <a:ext cx="498855" cy="615553"/>
          </a:xfrm>
          <a:prstGeom prst="rect">
            <a:avLst/>
          </a:prstGeom>
        </p:spPr>
        <p:txBody>
          <a:bodyPr wrap="none">
            <a:spAutoFit/>
          </a:bodyPr>
          <a:lstStyle/>
          <a:p>
            <a:r>
              <a:rPr lang="en-US" altLang="zh-CN" sz="3400">
                <a:cs typeface="Times New Roman" panose="02020603050405020304" pitchFamily="18" charset="0"/>
              </a:rPr>
              <a:t>D</a:t>
            </a:r>
            <a:endParaRPr lang="zh-CN" altLang="en-US" sz="3400"/>
          </a:p>
        </p:txBody>
      </p:sp>
      <p:sp>
        <p:nvSpPr>
          <p:cNvPr id="4" name="内容占位符 1"/>
          <p:cNvSpPr txBox="1">
            <a:spLocks/>
          </p:cNvSpPr>
          <p:nvPr/>
        </p:nvSpPr>
        <p:spPr bwMode="auto">
          <a:xfrm>
            <a:off x="360854" y="4321662"/>
            <a:ext cx="11485848" cy="213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pP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sz="3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now hated Snow White because she was so beautiful.</a:t>
            </a:r>
            <a:r>
              <a:rPr lang="en-US" altLang="zh-CN" sz="3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可知，新王后讨厌白雪公主因为白雪公主非常漂亮。故选</a:t>
            </a:r>
            <a:r>
              <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15855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668633"/>
          </a:xfrm>
        </p:spPr>
        <p:txBody>
          <a:bodyPr/>
          <a:lstStyle/>
          <a:p>
            <a:pPr hangingPunct="0">
              <a:lnSpc>
                <a:spcPct val="140000"/>
              </a:lnSpc>
              <a:spcAft>
                <a:spcPts val="0"/>
              </a:spcAft>
              <a:tabLst>
                <a:tab pos="5850890" algn="l"/>
              </a:tabLs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4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didn’t the guard kill Snow White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40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a good man</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didn’t have a knife</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dwarfs stopped him</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ran away</a:t>
            </a:r>
            <a:r>
              <a:rPr lang="en-US" altLang="zh-CN" sz="3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4" name="矩形 3"/>
          <p:cNvSpPr/>
          <p:nvPr/>
        </p:nvSpPr>
        <p:spPr>
          <a:xfrm>
            <a:off x="1101675" y="860612"/>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sp>
        <p:nvSpPr>
          <p:cNvPr id="5" name="内容占位符 1"/>
          <p:cNvSpPr txBox="1">
            <a:spLocks/>
          </p:cNvSpPr>
          <p:nvPr/>
        </p:nvSpPr>
        <p:spPr bwMode="auto">
          <a:xfrm>
            <a:off x="360854" y="4321662"/>
            <a:ext cx="11485848" cy="2203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 was not a bad man and he did not kill her.</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可知，守卫不杀白雪公主是因为他是个好人。故选</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5851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36179" y="895116"/>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sz="3400"/>
          </a:p>
        </p:txBody>
      </p:sp>
      <p:sp>
        <p:nvSpPr>
          <p:cNvPr id="3" name="内容占位符 2"/>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you learn from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was a queen called Snow White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little girl was pretty and the new queen disliked 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king asked one of the guards to kill Snow White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was a little table with seven little chairs in the palace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92051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now hated Snow White because she was so beautiful.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可知，新王后不喜欢白雪公主因为她太漂亮了，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选项符合原文。故选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9683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推</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断文章后续发</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展</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text, what would happen next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Seven Dwarfs looked after Snow White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new queen became friendly to Snow White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married one of the seven dwarfs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Snow White went to the palace with the seven dwarfs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pic>
        <p:nvPicPr>
          <p:cNvPr id="4" name="中考新考法-8.eps" descr="id:2147505428;FounderCES"/>
          <p:cNvPicPr/>
          <p:nvPr/>
        </p:nvPicPr>
        <p:blipFill>
          <a:blip r:embed="rId2"/>
          <a:stretch>
            <a:fillRect/>
          </a:stretch>
        </p:blipFill>
        <p:spPr>
          <a:xfrm>
            <a:off x="2686447" y="921068"/>
            <a:ext cx="6552728" cy="620805"/>
          </a:xfrm>
          <a:prstGeom prst="rect">
            <a:avLst/>
          </a:prstGeom>
        </p:spPr>
      </p:pic>
    </p:spTree>
    <p:extLst>
      <p:ext uri="{BB962C8B-B14F-4D97-AF65-F5344CB8AC3E}">
        <p14:creationId xmlns:p14="http://schemas.microsoft.com/office/powerpoint/2010/main" val="151802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后续发展题。根据文章标题和常识可知，白雪公主进入了小矮人住的房间。善良的小矮人们了解情况后照顾白雪公主，使她快乐成长。故选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62760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80728"/>
            <a:ext cx="11485848" cy="4608512"/>
          </a:xfrm>
          <a:prstGeom prst="rect">
            <a:avLst/>
          </a:prstGeom>
        </p:spPr>
      </p:pic>
      <p:sp>
        <p:nvSpPr>
          <p:cNvPr id="2" name="内容占位符 1"/>
          <p:cNvSpPr>
            <a:spLocks noGrp="1"/>
          </p:cNvSpPr>
          <p:nvPr>
            <p:ph idx="1"/>
          </p:nvPr>
        </p:nvSpPr>
        <p:spPr>
          <a:xfrm>
            <a:off x="360854" y="692696"/>
            <a:ext cx="11485848" cy="4995214"/>
          </a:xfrm>
        </p:spPr>
        <p:txBody>
          <a:bodyPr/>
          <a:lstStyle/>
          <a:p>
            <a:pPr hangingPunct="0">
              <a:lnSpc>
                <a:spcPct val="135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If </a:t>
            </a:r>
            <a:r>
              <a:rPr lang="en-US" altLang="zh-CN">
                <a:latin typeface="Times New Roman" panose="02020603050405020304" pitchFamily="18" charset="0"/>
                <a:ea typeface="宋体" panose="02010600030101010101" pitchFamily="2" charset="-122"/>
                <a:cs typeface="Times New Roman" panose="02020603050405020304" pitchFamily="18" charset="0"/>
              </a:rPr>
              <a:t>you do</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the queen will find someone who will kill you.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如</a:t>
            </a:r>
            <a:r>
              <a:rPr lang="zh-CN" altLang="zh-CN">
                <a:latin typeface="Times New Roman" panose="02020603050405020304" pitchFamily="18" charset="0"/>
                <a:ea typeface="楷体" panose="02010609060101010101" pitchFamily="49" charset="-122"/>
                <a:cs typeface="Times New Roman" panose="02020603050405020304" pitchFamily="18" charset="0"/>
              </a:rPr>
              <a:t>果你这样做</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女王会找一个会杀了你的人。</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latin typeface="Times New Roman" panose="02020603050405020304" pitchFamily="18" charset="0"/>
                <a:ea typeface="黑体" panose="02010609060101010101" pitchFamily="49" charset="-122"/>
                <a:cs typeface="Times New Roman" panose="02020603050405020304" pitchFamily="18" charset="0"/>
              </a:rPr>
              <a:t> </a:t>
            </a:r>
            <a:r>
              <a:rPr lang="en-US" altLang="zh-CN" smtClean="0">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句为主从复合句。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If you do </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if</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引导的条件状语从句；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who will kill you</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who</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a:latin typeface="Times New Roman" panose="02020603050405020304" pitchFamily="18" charset="0"/>
                <a:ea typeface="宋体" panose="02010600030101010101" pitchFamily="2" charset="-122"/>
                <a:cs typeface="Times New Roman" panose="02020603050405020304" pitchFamily="18" charset="0"/>
              </a:rPr>
              <a:t>someone</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who</a:t>
            </a:r>
            <a:r>
              <a:rPr lang="zh-CN" altLang="zh-CN">
                <a:latin typeface="Times New Roman" panose="02020603050405020304" pitchFamily="18" charset="0"/>
                <a:ea typeface="宋体" panose="02010600030101010101" pitchFamily="2" charset="-122"/>
                <a:cs typeface="Times New Roman" panose="02020603050405020304" pitchFamily="18" charset="0"/>
              </a:rPr>
              <a:t>在定语从句中作主语。</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364633" y="897440"/>
            <a:ext cx="2850254" cy="553993"/>
          </a:xfrm>
          <a:prstGeom prst="rect">
            <a:avLst/>
          </a:prstGeom>
        </p:spPr>
      </p:pic>
      <p:pic>
        <p:nvPicPr>
          <p:cNvPr id="7" name="译文.eps" descr="id:2147487336;FounderCES"/>
          <p:cNvPicPr/>
          <p:nvPr/>
        </p:nvPicPr>
        <p:blipFill>
          <a:blip r:embed="rId4"/>
          <a:stretch>
            <a:fillRect/>
          </a:stretch>
        </p:blipFill>
        <p:spPr>
          <a:xfrm>
            <a:off x="550590" y="2621176"/>
            <a:ext cx="1224136" cy="378439"/>
          </a:xfrm>
          <a:prstGeom prst="rect">
            <a:avLst/>
          </a:prstGeom>
        </p:spPr>
      </p:pic>
      <p:pic>
        <p:nvPicPr>
          <p:cNvPr id="9" name="分析.eps" descr="id:2147487343;FounderCES"/>
          <p:cNvPicPr/>
          <p:nvPr/>
        </p:nvPicPr>
        <p:blipFill>
          <a:blip r:embed="rId5"/>
          <a:stretch>
            <a:fillRect/>
          </a:stretch>
        </p:blipFill>
        <p:spPr>
          <a:xfrm>
            <a:off x="498522" y="3396878"/>
            <a:ext cx="1250325" cy="386536"/>
          </a:xfrm>
          <a:prstGeom prst="rect">
            <a:avLst/>
          </a:prstGeom>
        </p:spPr>
      </p:pic>
    </p:spTree>
    <p:extLst>
      <p:ext uri="{BB962C8B-B14F-4D97-AF65-F5344CB8AC3E}">
        <p14:creationId xmlns:p14="http://schemas.microsoft.com/office/powerpoint/2010/main" val="22144964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6" y="1076834"/>
            <a:ext cx="11593288" cy="4800438"/>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356413" y="788802"/>
            <a:ext cx="1922369" cy="648072"/>
          </a:xfrm>
          <a:prstGeom prst="rect">
            <a:avLst/>
          </a:prstGeom>
        </p:spPr>
      </p:pic>
      <p:pic>
        <p:nvPicPr>
          <p:cNvPr id="6" name="图片 5"/>
          <p:cNvPicPr>
            <a:picLocks noChangeAspect="1"/>
          </p:cNvPicPr>
          <p:nvPr/>
        </p:nvPicPr>
        <p:blipFill>
          <a:blip r:embed="rId3"/>
          <a:stretch>
            <a:fillRect/>
          </a:stretch>
        </p:blipFill>
        <p:spPr>
          <a:xfrm>
            <a:off x="1918742" y="1202538"/>
            <a:ext cx="495300" cy="381000"/>
          </a:xfrm>
          <a:prstGeom prst="rect">
            <a:avLst/>
          </a:prstGeom>
        </p:spPr>
      </p:pic>
      <p:sp>
        <p:nvSpPr>
          <p:cNvPr id="8" name="内容占位符 1"/>
          <p:cNvSpPr txBox="1">
            <a:spLocks/>
          </p:cNvSpPr>
          <p:nvPr/>
        </p:nvSpPr>
        <p:spPr bwMode="auto">
          <a:xfrm>
            <a:off x="360854" y="994868"/>
            <a:ext cx="11422984" cy="4837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32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推</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断文章后续发展解题技巧</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ea typeface="Times New Roman" panose="02020603050405020304" pitchFamily="18" charset="0"/>
              </a:rPr>
              <a:t> </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解推断文章后续发展题需要根据上下文语境找关键信息</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具体步骤如下</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1</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阅读全文</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把握主旨大意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2</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阅读文章结尾</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做出判断</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这是做题的关键。因为后续发展一般在最后一段</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尤其是最后一句有提示或暗示。</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3</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紧扣文章主要内容</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根据上下文语境</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展开合理想象</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分析各个选项选出答案。</a:t>
            </a:r>
            <a:endParaRPr lang="zh-CN" altLang="en-US" sz="3500"/>
          </a:p>
        </p:txBody>
      </p:sp>
    </p:spTree>
    <p:extLst>
      <p:ext uri="{BB962C8B-B14F-4D97-AF65-F5344CB8AC3E}">
        <p14:creationId xmlns:p14="http://schemas.microsoft.com/office/powerpoint/2010/main" val="3600585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clrChange>
              <a:clrFrom>
                <a:srgbClr val="FFFFFF"/>
              </a:clrFrom>
              <a:clrTo>
                <a:srgbClr val="FFFFFF">
                  <a:alpha val="0"/>
                </a:srgbClr>
              </a:clrTo>
            </a:clrChange>
          </a:blip>
          <a:stretch>
            <a:fillRect/>
          </a:stretch>
        </p:blipFill>
        <p:spPr>
          <a:xfrm>
            <a:off x="406574" y="836712"/>
            <a:ext cx="11440128" cy="1558622"/>
          </a:xfrm>
          <a:prstGeom prst="rect">
            <a:avLst/>
          </a:prstGeom>
        </p:spPr>
      </p:pic>
      <p:pic>
        <p:nvPicPr>
          <p:cNvPr id="8" name="图片 7"/>
          <p:cNvPicPr>
            <a:picLocks noChangeAspect="1"/>
          </p:cNvPicPr>
          <p:nvPr/>
        </p:nvPicPr>
        <p:blipFill>
          <a:blip r:embed="rId3"/>
          <a:stretch>
            <a:fillRect/>
          </a:stretch>
        </p:blipFill>
        <p:spPr>
          <a:xfrm>
            <a:off x="406574" y="2564904"/>
            <a:ext cx="3024336" cy="790377"/>
          </a:xfrm>
          <a:prstGeom prst="rect">
            <a:avLst/>
          </a:prstGeom>
        </p:spPr>
      </p:pic>
      <p:sp>
        <p:nvSpPr>
          <p:cNvPr id="9" name="内容占位符 1"/>
          <p:cNvSpPr txBox="1">
            <a:spLocks/>
          </p:cNvSpPr>
          <p:nvPr/>
        </p:nvSpPr>
        <p:spPr bwMode="auto">
          <a:xfrm>
            <a:off x="360854" y="2564904"/>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文是一篇童话故事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节选自《白雪公主和七个小矮人》。</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6311230" y="4195003"/>
            <a:ext cx="553547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江苏盐城亭湖区期末</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6487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3416320"/>
          </a:xfrm>
        </p:spPr>
        <p:txBody>
          <a:bodyPr/>
          <a:lstStyle/>
          <a:p>
            <a:pPr hangingPunct="0"/>
            <a:r>
              <a:rPr lang="en-US" altLang="zh-CN" smtClean="0"/>
              <a:t>       Once </a:t>
            </a:r>
            <a:r>
              <a:rPr lang="en-US" altLang="zh-CN"/>
              <a:t>upon a time there was a queen who had a very beautiful little girl. She loved her daughter very much and called her Snow White. Sadly, the queen died. Later the king married again. </a:t>
            </a:r>
            <a:endParaRPr lang="zh-CN" altLang="zh-CN"/>
          </a:p>
        </p:txBody>
      </p:sp>
    </p:spTree>
    <p:extLst>
      <p:ext uri="{BB962C8B-B14F-4D97-AF65-F5344CB8AC3E}">
        <p14:creationId xmlns:p14="http://schemas.microsoft.com/office/powerpoint/2010/main" val="1221667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r>
              <a:rPr lang="en-US" altLang="zh-CN"/>
              <a:t>The new queen believed that she was the most beautiful woman in the land. She believed this because her mirror told her so. Every day, the new queen looked at herself in the mirror and asked,</a:t>
            </a:r>
            <a:r>
              <a:rPr lang="en-US" altLang="zh-CN">
                <a:latin typeface="+mn-ea"/>
              </a:rPr>
              <a:t> “</a:t>
            </a:r>
            <a:r>
              <a:rPr lang="en-US" altLang="zh-CN"/>
              <a:t>Tell me mirror on the wall, who is the fairest woman of them all</a:t>
            </a:r>
            <a:r>
              <a:rPr lang="zh-CN" altLang="zh-CN"/>
              <a:t>？</a:t>
            </a:r>
            <a:r>
              <a:rPr lang="en-US" altLang="zh-CN">
                <a:latin typeface="+mn-ea"/>
              </a:rPr>
              <a:t>”</a:t>
            </a:r>
            <a:r>
              <a:rPr lang="en-US" altLang="zh-CN"/>
              <a:t> And the mirror always answered, </a:t>
            </a:r>
            <a:r>
              <a:rPr lang="en-US" altLang="zh-CN">
                <a:latin typeface="+mn-ea"/>
              </a:rPr>
              <a:t>“</a:t>
            </a:r>
            <a:r>
              <a:rPr lang="en-US" altLang="zh-CN"/>
              <a:t>You, my queen, are the fairest of them all</a:t>
            </a:r>
            <a:r>
              <a:rPr lang="en-US" altLang="zh-CN" smtClean="0"/>
              <a:t>.</a:t>
            </a:r>
            <a:r>
              <a:rPr lang="en-US" altLang="zh-CN" smtClean="0">
                <a:latin typeface="+mj-ea"/>
                <a:ea typeface="+mj-ea"/>
              </a:rPr>
              <a:t>”</a:t>
            </a:r>
            <a:endParaRPr lang="zh-CN" altLang="zh-CN">
              <a:latin typeface="+mj-ea"/>
              <a:ea typeface="+mj-ea"/>
            </a:endParaRPr>
          </a:p>
        </p:txBody>
      </p:sp>
    </p:spTree>
    <p:extLst>
      <p:ext uri="{BB962C8B-B14F-4D97-AF65-F5344CB8AC3E}">
        <p14:creationId xmlns:p14="http://schemas.microsoft.com/office/powerpoint/2010/main" val="1387275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one day when the new queen asked the mirror this question, it replied,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 White is the fairest of them all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queen became very angry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now hated Snow White because she was so beautiful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queen did not want anyone to be more beautiful than she was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she said to one of her guards,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this girl into the forest and kill 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this for me and I will make you a rich man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38268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guard took Snow White into the forest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However, he was not a bad man and he did not kill 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cannot kill you, Snow White,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said,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must not go home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you do, the queen will find someone who will kill you</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394604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left Snow White in the forest and went back to the queen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girl dead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queen asked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guard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buried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will ever find her</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282128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forest, Snow White was afraid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did not know what to do or where to 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walked and walked and walked until she came to a little house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went into the house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house there was a little table with seven little chairs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Adapted from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Dwarfs</a:t>
            </a:r>
          </a:p>
        </p:txBody>
      </p:sp>
    </p:spTree>
    <p:extLst>
      <p:ext uri="{BB962C8B-B14F-4D97-AF65-F5344CB8AC3E}">
        <p14:creationId xmlns:p14="http://schemas.microsoft.com/office/powerpoint/2010/main" val="2519835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happened to Snow White’s mother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ran away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got sick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became evil</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1136179" y="895116"/>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sz="3400"/>
          </a:p>
        </p:txBody>
      </p:sp>
      <p:sp>
        <p:nvSpPr>
          <p:cNvPr id="4" name="内容占位符 2"/>
          <p:cNvSpPr txBox="1">
            <a:spLocks/>
          </p:cNvSpPr>
          <p:nvPr/>
        </p:nvSpPr>
        <p:spPr bwMode="auto">
          <a:xfrm>
            <a:off x="360854" y="3214181"/>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Once upon a time there was a queen who had a very beautiful little girl. She loved her daughter very much and called her Snow White. Sadly</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queen died.</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可知，白雪公主的妈妈死了。故选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7300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790</Words>
  <Application>Microsoft Office PowerPoint</Application>
  <PresentationFormat>自定义</PresentationFormat>
  <Paragraphs>50</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